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Feb 04 2024 08:04:52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unc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hc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9f5a6ea-185e-4625-8281-9e8629360a4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c3546d-8778-4964-91f2-009f6b87a1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9a64cf0-5cf3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024d3260-5cf4-11e9-90a2-37a496589af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86f2197-9f9a-44f4-9463-f17ec64c6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mag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metadat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EB04BA5-25BB-4E52-AAE5-9C7BEF86543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otf-service-i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874a60-cb12-11e7-948e-37ac098eb1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b960983-4483-488a-9851-6f7cccdb3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35145f0-2cac-4505-59e9-2e363d08d5a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41347f-b18e-4ca6-bf80-b5467c63f9a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83ea9a2-0fec-4021-8b70-8da5373394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8f89634-261c-4832-8257-b25e0478798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7442-9ee0-4e27-94c2-0cb3776a0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ntainers-kubernete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f010-4107-4877-a571-fc9c8763c3d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placement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41690130-a4e8-11ea-94c3-d72a57643c7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a001640-21f1-466e-b6f0-d227c353a82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666f360-66d1-11e9-85ef-a19427301a8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43B3EB0-F56B-4753-92E4-093815814C1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1a901ac-fb7d-9b6e-eb25-14e75a20c4c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a5be6a6-6497-4bb6-8829-55a7bebc49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c03a06c-f1bb-46f8-84d8-9378432b280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public-gatewa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eb2d5a0-24ff-11eb-9437-631d7272fff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6049020-80f4-11eb-a0f7-e35ec9b4054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5f8ac0-98f7-11e9-a40c-5b3c4bf3cc6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67ab6d8-48dd-485a-adf9-30d5107537a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openshif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d517bf0-88ba-11ea-a52e-91aeb42a40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schemat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bc0cdb0-af2a-11ea-98c7-29e5db82264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db08950-01bb-11ec-a538-57bede45088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B08BA3-D14D-4BD9-A5E6-EF67C52D35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888FFEA-E976-4F83-B7EC-288233BF62E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f77820-deed-11e9-911d-5f09017358f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c35fb8c-bc5b-431b-859e-3861771d584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56153d0-5ad0-11e9-b7f9-41319ef2212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1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8d8cf56-652e-4536-9d6b-3950670f920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acdbc42-8965-48f9-8a3c-1c728b6ed2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ubne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82c1d79-9176-4597-9cff-941a8d6cfd4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512e5f0-64fb-11e8-9c23-830c05b8b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c064227-c9d5-4842-801c-e72cd9d848d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38a4da0-c353-11e9-83b6-a36a57a97a0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directorsit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v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abd259f0-9990-11e8-acc8-b9f54a8f166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2024-02-04T08:04:58.125Z</dcterms:created>
  <dcterms:modified xsi:type="dcterms:W3CDTF">2024-02-04T08:04:58.125Z</dcterms:modified>
</cp:coreProperties>
</file>